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7"/>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7" r:id="rId24"/>
    <p:sldId id="298"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2" r:id="rId41"/>
    <p:sldId id="353" r:id="rId42"/>
    <p:sldId id="354" r:id="rId43"/>
    <p:sldId id="355" r:id="rId44"/>
    <p:sldId id="356" r:id="rId45"/>
    <p:sldId id="357" r:id="rId46"/>
    <p:sldId id="358" r:id="rId47"/>
    <p:sldId id="348" r:id="rId48"/>
    <p:sldId id="363" r:id="rId49"/>
    <p:sldId id="362" r:id="rId50"/>
    <p:sldId id="263"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40365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a:t>
            </a:r>
            <a:r>
              <a:rPr lang="en-GB" b="0" i="1">
                <a:solidFill>
                  <a:srgbClr val="242424"/>
                </a:solidFill>
                <a:effectLst/>
                <a:latin typeface="source-serif-pro"/>
              </a:rPr>
              <a:t>towards the mean</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599934" y="5716831"/>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2457363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320800"/>
            <a:ext cx="4888523" cy="2758831"/>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32402</TotalTime>
  <Words>3344</Words>
  <Application>Microsoft Macintosh PowerPoint</Application>
  <PresentationFormat>Widescreen</PresentationFormat>
  <Paragraphs>380</Paragraphs>
  <Slides>75</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 linearity</vt:lpstr>
      <vt:lpstr>Assumptions</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activities</vt:lpstr>
      <vt:lpstr>PowerPoint Presentation</vt:lpstr>
      <vt:lpstr>activities</vt:lpstr>
      <vt:lpstr>material</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343</cp:revision>
  <cp:lastPrinted>2023-11-09T07:03:06Z</cp:lastPrinted>
  <dcterms:created xsi:type="dcterms:W3CDTF">2023-09-18T08:47:09Z</dcterms:created>
  <dcterms:modified xsi:type="dcterms:W3CDTF">2023-11-09T07:26:12Z</dcterms:modified>
</cp:coreProperties>
</file>